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Default Extension="gif" ContentType="image/gif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65" r:id="rId1"/>
  </p:sldMasterIdLst>
  <p:sldIdLst>
    <p:sldId id="256" r:id="rId2"/>
    <p:sldId id="257" r:id="rId3"/>
    <p:sldId id="27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7F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50" d="100"/>
          <a:sy n="150" d="100"/>
        </p:scale>
        <p:origin x="-11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5B42-E276-0F4B-B580-E627F1B6486A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5B42-E276-0F4B-B580-E627F1B6486A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69408-1BC4-104C-BF79-E67F171C2F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5B42-E276-0F4B-B580-E627F1B6486A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69408-1BC4-104C-BF79-E67F171C2F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5B42-E276-0F4B-B580-E627F1B6486A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69408-1BC4-104C-BF79-E67F171C2F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5B42-E276-0F4B-B580-E627F1B6486A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69408-1BC4-104C-BF79-E67F171C2F5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5B42-E276-0F4B-B580-E627F1B6486A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69408-1BC4-104C-BF79-E67F171C2F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5B42-E276-0F4B-B580-E627F1B6486A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69408-1BC4-104C-BF79-E67F171C2F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5B42-E276-0F4B-B580-E627F1B6486A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69408-1BC4-104C-BF79-E67F171C2F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5B42-E276-0F4B-B580-E627F1B6486A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69408-1BC4-104C-BF79-E67F171C2F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5B42-E276-0F4B-B580-E627F1B6486A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69408-1BC4-104C-BF79-E67F171C2F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5B42-E276-0F4B-B580-E627F1B6486A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69408-1BC4-104C-BF79-E67F171C2F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5B42-E276-0F4B-B580-E627F1B6486A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69408-1BC4-104C-BF79-E67F171C2F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5B42-E276-0F4B-B580-E627F1B6486A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69408-1BC4-104C-BF79-E67F171C2F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5B42-E276-0F4B-B580-E627F1B6486A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69408-1BC4-104C-BF79-E67F171C2F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5B42-E276-0F4B-B580-E627F1B6486A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69408-1BC4-104C-BF79-E67F171C2F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5B42-E276-0F4B-B580-E627F1B6486A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69408-1BC4-104C-BF79-E67F171C2F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503F5B42-E276-0F4B-B580-E627F1B6486A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39969408-1BC4-104C-BF79-E67F171C2F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jpeg"/><Relationship Id="rId20" Type="http://schemas.openxmlformats.org/officeDocument/2006/relationships/slide" Target="slide13.xml"/><Relationship Id="rId10" Type="http://schemas.openxmlformats.org/officeDocument/2006/relationships/image" Target="../media/image18.jpeg"/><Relationship Id="rId11" Type="http://schemas.openxmlformats.org/officeDocument/2006/relationships/image" Target="../media/image19.jpeg"/><Relationship Id="rId12" Type="http://schemas.openxmlformats.org/officeDocument/2006/relationships/slide" Target="slide5.xml"/><Relationship Id="rId13" Type="http://schemas.openxmlformats.org/officeDocument/2006/relationships/slide" Target="slide6.xml"/><Relationship Id="rId14" Type="http://schemas.openxmlformats.org/officeDocument/2006/relationships/slide" Target="slide7.xml"/><Relationship Id="rId15" Type="http://schemas.openxmlformats.org/officeDocument/2006/relationships/slide" Target="slide8.xml"/><Relationship Id="rId16" Type="http://schemas.openxmlformats.org/officeDocument/2006/relationships/slide" Target="slide9.xml"/><Relationship Id="rId17" Type="http://schemas.openxmlformats.org/officeDocument/2006/relationships/slide" Target="slide17.xml"/><Relationship Id="rId18" Type="http://schemas.openxmlformats.org/officeDocument/2006/relationships/slide" Target="slide16.xml"/><Relationship Id="rId19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6" Type="http://schemas.openxmlformats.org/officeDocument/2006/relationships/image" Target="../media/image14.jpeg"/><Relationship Id="rId7" Type="http://schemas.openxmlformats.org/officeDocument/2006/relationships/image" Target="../media/image15.jpeg"/><Relationship Id="rId8" Type="http://schemas.openxmlformats.org/officeDocument/2006/relationships/image" Target="../media/image1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26.jpeg"/><Relationship Id="rId20" Type="http://schemas.openxmlformats.org/officeDocument/2006/relationships/slide" Target="slide22.xml"/><Relationship Id="rId10" Type="http://schemas.openxmlformats.org/officeDocument/2006/relationships/image" Target="../media/image27.jpeg"/><Relationship Id="rId11" Type="http://schemas.openxmlformats.org/officeDocument/2006/relationships/image" Target="../media/image28.png"/><Relationship Id="rId12" Type="http://schemas.openxmlformats.org/officeDocument/2006/relationships/slide" Target="slide12.xml"/><Relationship Id="rId13" Type="http://schemas.openxmlformats.org/officeDocument/2006/relationships/slide" Target="slide15.xml"/><Relationship Id="rId14" Type="http://schemas.openxmlformats.org/officeDocument/2006/relationships/slide" Target="slide18.xml"/><Relationship Id="rId15" Type="http://schemas.openxmlformats.org/officeDocument/2006/relationships/slide" Target="slide14.xml"/><Relationship Id="rId16" Type="http://schemas.openxmlformats.org/officeDocument/2006/relationships/slide" Target="slide20.xml"/><Relationship Id="rId17" Type="http://schemas.openxmlformats.org/officeDocument/2006/relationships/slide" Target="slide19.xml"/><Relationship Id="rId18" Type="http://schemas.openxmlformats.org/officeDocument/2006/relationships/slide" Target="slide23.xml"/><Relationship Id="rId19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3" Type="http://schemas.openxmlformats.org/officeDocument/2006/relationships/image" Target="../media/image14.jpeg"/><Relationship Id="rId4" Type="http://schemas.openxmlformats.org/officeDocument/2006/relationships/image" Target="../media/image21.jpeg"/><Relationship Id="rId5" Type="http://schemas.openxmlformats.org/officeDocument/2006/relationships/image" Target="../media/image22.jpeg"/><Relationship Id="rId6" Type="http://schemas.openxmlformats.org/officeDocument/2006/relationships/image" Target="../media/image23.jpeg"/><Relationship Id="rId7" Type="http://schemas.openxmlformats.org/officeDocument/2006/relationships/image" Target="../media/image24.gif"/><Relationship Id="rId8" Type="http://schemas.openxmlformats.org/officeDocument/2006/relationships/image" Target="../media/image2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BUDDHISM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Logan </a:t>
            </a:r>
            <a:r>
              <a:rPr lang="en-US" dirty="0" smtClean="0"/>
              <a:t>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temples were a place for worshiping </a:t>
            </a:r>
            <a:r>
              <a:rPr lang="en-US" dirty="0" err="1" smtClean="0"/>
              <a:t>buddha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They were also a school for monks</a:t>
            </a:r>
          </a:p>
          <a:p>
            <a:pPr>
              <a:buNone/>
            </a:pPr>
            <a:r>
              <a:rPr lang="en-US" dirty="0" smtClean="0"/>
              <a:t>Monks learned about </a:t>
            </a:r>
            <a:r>
              <a:rPr lang="en-US" dirty="0" err="1" smtClean="0"/>
              <a:t>buddhism</a:t>
            </a:r>
            <a:r>
              <a:rPr lang="en-US" dirty="0" smtClean="0"/>
              <a:t>, math and </a:t>
            </a:r>
            <a:r>
              <a:rPr lang="en-US" dirty="0" err="1" smtClean="0"/>
              <a:t>english</a:t>
            </a:r>
            <a:endParaRPr lang="en-US" dirty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571500" y="4629603"/>
            <a:ext cx="1389938" cy="1390198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MONKS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bealived</a:t>
            </a:r>
            <a:r>
              <a:rPr lang="en-US" dirty="0" smtClean="0"/>
              <a:t> that if you became fat you would be reborn into sorrow forever</a:t>
            </a:r>
          </a:p>
          <a:p>
            <a:pPr>
              <a:buNone/>
            </a:pPr>
            <a:r>
              <a:rPr lang="en-US" dirty="0" smtClean="0"/>
              <a:t>They ate lunch and breakfast but never dinner</a:t>
            </a:r>
          </a:p>
          <a:p>
            <a:pPr>
              <a:buNone/>
            </a:pPr>
            <a:r>
              <a:rPr lang="en-US" dirty="0" smtClean="0"/>
              <a:t>They got their food from the people and never ask for it</a:t>
            </a:r>
            <a:endParaRPr lang="en-US" dirty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771713" y="5224377"/>
            <a:ext cx="1607737" cy="139852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SPREAD OF BUDDHISM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Spread through talking and practicing it</a:t>
            </a:r>
          </a:p>
          <a:p>
            <a:pPr>
              <a:buNone/>
            </a:pPr>
            <a:r>
              <a:rPr lang="en-US" dirty="0" smtClean="0"/>
              <a:t>merchants spread it on the trade routes</a:t>
            </a:r>
          </a:p>
          <a:p>
            <a:pPr>
              <a:buNone/>
            </a:pPr>
            <a:r>
              <a:rPr lang="en-US" dirty="0" smtClean="0"/>
              <a:t>Eventually it reached </a:t>
            </a:r>
            <a:r>
              <a:rPr lang="en-US" dirty="0" err="1" smtClean="0"/>
              <a:t>japan</a:t>
            </a:r>
            <a:r>
              <a:rPr lang="en-US" dirty="0" smtClean="0"/>
              <a:t> and </a:t>
            </a:r>
            <a:r>
              <a:rPr lang="en-US" dirty="0" err="1" smtClean="0"/>
              <a:t>korea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571500" y="5176152"/>
            <a:ext cx="1341706" cy="123777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birthplace of </a:t>
            </a:r>
            <a:r>
              <a:rPr lang="en-US" dirty="0" err="1" smtClean="0"/>
              <a:t>buddhism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Before </a:t>
            </a:r>
            <a:r>
              <a:rPr lang="en-US" dirty="0" err="1" smtClean="0"/>
              <a:t>buddha</a:t>
            </a:r>
            <a:r>
              <a:rPr lang="en-US" dirty="0" smtClean="0"/>
              <a:t> was mainly </a:t>
            </a:r>
            <a:r>
              <a:rPr lang="en-US" dirty="0" err="1" smtClean="0"/>
              <a:t>hinduism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94267" y="4842933"/>
            <a:ext cx="1312333" cy="1388534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BELIEFS OF BHUDDHISTS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Everything was sorrow</a:t>
            </a:r>
          </a:p>
          <a:p>
            <a:pPr>
              <a:buNone/>
            </a:pPr>
            <a:r>
              <a:rPr lang="en-US" dirty="0" smtClean="0"/>
              <a:t>To stop sorrow you must stop all wanting</a:t>
            </a:r>
          </a:p>
          <a:p>
            <a:pPr>
              <a:buNone/>
            </a:pPr>
            <a:r>
              <a:rPr lang="en-US" dirty="0" smtClean="0"/>
              <a:t>Meditation and peace of mind leads to nirvana</a:t>
            </a: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02733" y="4639733"/>
            <a:ext cx="1498600" cy="163406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 peaceful state of thought</a:t>
            </a:r>
          </a:p>
          <a:p>
            <a:pPr>
              <a:buNone/>
            </a:pPr>
            <a:r>
              <a:rPr lang="en-US" dirty="0" smtClean="0"/>
              <a:t>Way to clear mind</a:t>
            </a:r>
          </a:p>
          <a:p>
            <a:pPr>
              <a:buNone/>
            </a:pPr>
            <a:r>
              <a:rPr lang="en-US" dirty="0" smtClean="0"/>
              <a:t>Helped </a:t>
            </a:r>
            <a:r>
              <a:rPr lang="en-US" dirty="0" err="1" smtClean="0"/>
              <a:t>buddha</a:t>
            </a:r>
            <a:r>
              <a:rPr lang="en-US" dirty="0" smtClean="0"/>
              <a:t> and many </a:t>
            </a:r>
            <a:r>
              <a:rPr lang="en-US" dirty="0" err="1" smtClean="0"/>
              <a:t>buddhists</a:t>
            </a:r>
            <a:r>
              <a:rPr lang="en-US" dirty="0" smtClean="0"/>
              <a:t> </a:t>
            </a:r>
            <a:r>
              <a:rPr lang="en-US" smtClean="0"/>
              <a:t>reach nirvana    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71500" y="4766733"/>
            <a:ext cx="1570567" cy="149860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ARYANS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Brought Buddhism to the Indus River Valley</a:t>
            </a:r>
          </a:p>
          <a:p>
            <a:pPr>
              <a:buNone/>
            </a:pPr>
            <a:r>
              <a:rPr lang="en-US" dirty="0" smtClean="0"/>
              <a:t>Migrated from Central Asia</a:t>
            </a:r>
          </a:p>
          <a:p>
            <a:pPr>
              <a:buNone/>
            </a:pPr>
            <a:r>
              <a:rPr lang="en-US" dirty="0" smtClean="0"/>
              <a:t>Conquered villages and city for more land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38200" y="5257800"/>
            <a:ext cx="1329267" cy="134620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 RIVER VALLEY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Place Aryans came to</a:t>
            </a:r>
          </a:p>
          <a:p>
            <a:pPr>
              <a:buNone/>
            </a:pPr>
            <a:r>
              <a:rPr lang="en-US" dirty="0" smtClean="0"/>
              <a:t>Home of the Dravidians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71500" y="4495800"/>
            <a:ext cx="1621367" cy="173566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PRAYER WHEELS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Where spun to say prayers to the gods</a:t>
            </a:r>
          </a:p>
          <a:p>
            <a:pPr>
              <a:buNone/>
            </a:pPr>
            <a:r>
              <a:rPr lang="en-US" dirty="0" smtClean="0"/>
              <a:t>Located at </a:t>
            </a:r>
            <a:r>
              <a:rPr lang="en-US" dirty="0" err="1" smtClean="0"/>
              <a:t>emples</a:t>
            </a:r>
            <a:r>
              <a:rPr lang="en-US" dirty="0" smtClean="0"/>
              <a:t> and holy places</a:t>
            </a:r>
          </a:p>
          <a:p>
            <a:pPr>
              <a:buNone/>
            </a:pPr>
            <a:r>
              <a:rPr lang="en-US" dirty="0" smtClean="0"/>
              <a:t>Where used as monks from the temple chanted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87400" y="4876800"/>
            <a:ext cx="1566333" cy="149860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PILLARS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Pillars where built by </a:t>
            </a:r>
            <a:r>
              <a:rPr lang="en-US" dirty="0" err="1" smtClean="0"/>
              <a:t>ashoka</a:t>
            </a:r>
            <a:r>
              <a:rPr lang="en-US" dirty="0" smtClean="0"/>
              <a:t> to worship the gods</a:t>
            </a:r>
          </a:p>
          <a:p>
            <a:pPr>
              <a:buNone/>
            </a:pPr>
            <a:r>
              <a:rPr lang="en-US" dirty="0" smtClean="0"/>
              <a:t>Citizens today still stop at them and worship gods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914400" y="4495800"/>
            <a:ext cx="1676400" cy="187960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MENU</a:t>
            </a:r>
            <a:endParaRPr lang="en-US" dirty="0"/>
          </a:p>
        </p:txBody>
      </p:sp>
      <p:pic>
        <p:nvPicPr>
          <p:cNvPr id="14" name="Picture 13" descr="010910_0966_0830_l__p.th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7588" y="2030873"/>
            <a:ext cx="1442472" cy="1441329"/>
          </a:xfrm>
          <a:prstGeom prst="rect">
            <a:avLst/>
          </a:prstGeom>
        </p:spPr>
      </p:pic>
      <p:pic>
        <p:nvPicPr>
          <p:cNvPr id="15" name="Picture 14" descr="monk_praying_pt_res.th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300" y="2030873"/>
            <a:ext cx="1625600" cy="1441329"/>
          </a:xfrm>
          <a:prstGeom prst="rect">
            <a:avLst/>
          </a:prstGeom>
        </p:spPr>
      </p:pic>
      <p:pic>
        <p:nvPicPr>
          <p:cNvPr id="16" name="Picture 15" descr="020407_1423_0067_d__p.th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7588" y="3834275"/>
            <a:ext cx="1442472" cy="1625600"/>
          </a:xfrm>
          <a:prstGeom prst="rect">
            <a:avLst/>
          </a:prstGeom>
        </p:spPr>
      </p:pic>
      <p:pic>
        <p:nvPicPr>
          <p:cNvPr id="17" name="Picture 16" descr="monk_playing_gong_pt_res.thm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1300" y="3834275"/>
            <a:ext cx="1625600" cy="1625600"/>
          </a:xfrm>
          <a:prstGeom prst="rect">
            <a:avLst/>
          </a:prstGeom>
        </p:spPr>
      </p:pic>
      <p:pic>
        <p:nvPicPr>
          <p:cNvPr id="18" name="Picture 17" descr="000802_c020_0095_clhs.thm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87691" y="2030873"/>
            <a:ext cx="1235723" cy="1441329"/>
          </a:xfrm>
          <a:prstGeom prst="rect">
            <a:avLst/>
          </a:prstGeom>
        </p:spPr>
      </p:pic>
      <p:pic>
        <p:nvPicPr>
          <p:cNvPr id="20" name="Picture 19" descr="000802_c246_0045_clhs.thm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55906" y="3834275"/>
            <a:ext cx="1731863" cy="1625600"/>
          </a:xfrm>
          <a:prstGeom prst="rect">
            <a:avLst/>
          </a:prstGeom>
        </p:spPr>
      </p:pic>
      <p:pic>
        <p:nvPicPr>
          <p:cNvPr id="21" name="Picture 20" descr="001116_0561_0033_l__s.thm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55907" y="2030873"/>
            <a:ext cx="1625600" cy="1441329"/>
          </a:xfrm>
          <a:prstGeom prst="rect">
            <a:avLst/>
          </a:prstGeom>
        </p:spPr>
      </p:pic>
      <p:pic>
        <p:nvPicPr>
          <p:cNvPr id="22" name="Picture 21" descr="000802_c886_0094_clhs.thm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1500" y="2030874"/>
            <a:ext cx="1315043" cy="1441328"/>
          </a:xfrm>
          <a:prstGeom prst="rect">
            <a:avLst/>
          </a:prstGeom>
        </p:spPr>
      </p:pic>
      <p:pic>
        <p:nvPicPr>
          <p:cNvPr id="23" name="Picture 22" descr="000803_1086_9138_v__v.thm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1500" y="3834275"/>
            <a:ext cx="1315044" cy="1625600"/>
          </a:xfrm>
          <a:prstGeom prst="rect">
            <a:avLst/>
          </a:prstGeom>
        </p:spPr>
      </p:pic>
      <p:pic>
        <p:nvPicPr>
          <p:cNvPr id="24" name="Picture 23" descr="c57454.thm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19845" y="3834275"/>
            <a:ext cx="1394567" cy="1625600"/>
          </a:xfrm>
          <a:prstGeom prst="rect">
            <a:avLst/>
          </a:prstGeom>
        </p:spPr>
      </p:pic>
      <p:sp>
        <p:nvSpPr>
          <p:cNvPr id="25" name="Action Button: Custom 24">
            <a:hlinkClick r:id="" action="ppaction://hlinkshowjump?jump=nextslide" highlightClick="1"/>
          </p:cNvPr>
          <p:cNvSpPr/>
          <p:nvPr/>
        </p:nvSpPr>
        <p:spPr>
          <a:xfrm>
            <a:off x="571500" y="2030873"/>
            <a:ext cx="1315043" cy="1441329"/>
          </a:xfrm>
          <a:prstGeom prst="actionButtonBlank">
            <a:avLst/>
          </a:prstGeom>
          <a:solidFill>
            <a:srgbClr val="FFF7FD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Action Button: Custom 25">
            <a:hlinkClick r:id="rId12" action="ppaction://hlinksldjump" highlightClick="1"/>
          </p:cNvPr>
          <p:cNvSpPr/>
          <p:nvPr/>
        </p:nvSpPr>
        <p:spPr>
          <a:xfrm>
            <a:off x="2019845" y="2030874"/>
            <a:ext cx="1203569" cy="1441328"/>
          </a:xfrm>
          <a:prstGeom prst="actionButtonBlank">
            <a:avLst/>
          </a:prstGeom>
          <a:solidFill>
            <a:srgbClr val="FFF7FD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Action Button: Custom 26">
            <a:hlinkClick r:id="rId13" action="ppaction://hlinksldjump" highlightClick="1"/>
          </p:cNvPr>
          <p:cNvSpPr/>
          <p:nvPr/>
        </p:nvSpPr>
        <p:spPr>
          <a:xfrm>
            <a:off x="5321300" y="2030874"/>
            <a:ext cx="1625600" cy="1441328"/>
          </a:xfrm>
          <a:prstGeom prst="actionButtonBlank">
            <a:avLst/>
          </a:prstGeom>
          <a:solidFill>
            <a:srgbClr val="FFF7FD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Action Button: Custom 29">
            <a:hlinkClick r:id="rId14" action="ppaction://hlinksldjump" highlightClick="1"/>
          </p:cNvPr>
          <p:cNvSpPr/>
          <p:nvPr/>
        </p:nvSpPr>
        <p:spPr>
          <a:xfrm>
            <a:off x="3557588" y="2030874"/>
            <a:ext cx="1442472" cy="1441328"/>
          </a:xfrm>
          <a:prstGeom prst="actionButtonBlank">
            <a:avLst/>
          </a:prstGeom>
          <a:solidFill>
            <a:srgbClr val="FFF7FD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Action Button: Custom 32">
            <a:hlinkClick r:id="rId15" action="ppaction://hlinksldjump" highlightClick="1"/>
          </p:cNvPr>
          <p:cNvSpPr/>
          <p:nvPr/>
        </p:nvSpPr>
        <p:spPr>
          <a:xfrm>
            <a:off x="7155907" y="2030874"/>
            <a:ext cx="1731862" cy="1441328"/>
          </a:xfrm>
          <a:prstGeom prst="actionButtonBlank">
            <a:avLst/>
          </a:prstGeom>
          <a:solidFill>
            <a:srgbClr val="FFF7FD">
              <a:alpha val="0"/>
            </a:srgbClr>
          </a:solidFill>
          <a:ln>
            <a:solidFill>
              <a:srgbClr val="FFF7FD">
                <a:alpha val="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ction Button: Custom 18">
            <a:hlinkClick r:id="rId15" action="ppaction://hlinksldjump" highlightClick="1"/>
          </p:cNvPr>
          <p:cNvSpPr/>
          <p:nvPr/>
        </p:nvSpPr>
        <p:spPr>
          <a:xfrm>
            <a:off x="7155907" y="2030874"/>
            <a:ext cx="1625600" cy="1441328"/>
          </a:xfrm>
          <a:prstGeom prst="actionButtonBlank">
            <a:avLst/>
          </a:prstGeom>
          <a:solidFill>
            <a:srgbClr val="FFF7FD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ction Button: Custom 27">
            <a:hlinkClick r:id="rId16" action="ppaction://hlinksldjump" highlightClick="1"/>
          </p:cNvPr>
          <p:cNvSpPr/>
          <p:nvPr/>
        </p:nvSpPr>
        <p:spPr>
          <a:xfrm>
            <a:off x="571500" y="3834275"/>
            <a:ext cx="1315044" cy="1625600"/>
          </a:xfrm>
          <a:prstGeom prst="actionButtonBlank">
            <a:avLst/>
          </a:prstGeom>
          <a:solidFill>
            <a:srgbClr val="FFF7FD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ction Button: Custom 28">
            <a:hlinkClick r:id="rId17" action="ppaction://hlinksldjump" highlightClick="1"/>
          </p:cNvPr>
          <p:cNvSpPr/>
          <p:nvPr/>
        </p:nvSpPr>
        <p:spPr>
          <a:xfrm>
            <a:off x="2019845" y="3834275"/>
            <a:ext cx="1394567" cy="1625600"/>
          </a:xfrm>
          <a:prstGeom prst="actionButtonBlank">
            <a:avLst/>
          </a:prstGeom>
          <a:solidFill>
            <a:srgbClr val="FFF7FD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ction Button: Custom 30">
            <a:hlinkClick r:id="rId18" action="ppaction://hlinksldjump" highlightClick="1"/>
          </p:cNvPr>
          <p:cNvSpPr/>
          <p:nvPr/>
        </p:nvSpPr>
        <p:spPr>
          <a:xfrm>
            <a:off x="3557588" y="3834275"/>
            <a:ext cx="1442472" cy="1625600"/>
          </a:xfrm>
          <a:prstGeom prst="actionButtonBlank">
            <a:avLst/>
          </a:prstGeom>
          <a:solidFill>
            <a:srgbClr val="FFF7FD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ction Button: Custom 31">
            <a:hlinkClick r:id="rId19" action="ppaction://hlinksldjump" highlightClick="1"/>
          </p:cNvPr>
          <p:cNvSpPr/>
          <p:nvPr/>
        </p:nvSpPr>
        <p:spPr>
          <a:xfrm>
            <a:off x="5369405" y="3834275"/>
            <a:ext cx="1625600" cy="1625600"/>
          </a:xfrm>
          <a:prstGeom prst="actionButtonBlank">
            <a:avLst/>
          </a:prstGeom>
          <a:solidFill>
            <a:srgbClr val="FFF7FD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ction Button: Custom 33">
            <a:hlinkClick r:id="rId20" action="ppaction://hlinksldjump" highlightClick="1"/>
          </p:cNvPr>
          <p:cNvSpPr/>
          <p:nvPr/>
        </p:nvSpPr>
        <p:spPr>
          <a:xfrm>
            <a:off x="7155907" y="3834275"/>
            <a:ext cx="1731862" cy="1625600"/>
          </a:xfrm>
          <a:prstGeom prst="actionButtonBlank">
            <a:avLst/>
          </a:prstGeom>
          <a:solidFill>
            <a:srgbClr val="FFF7FD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GURUS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Gurus were teachers who had </a:t>
            </a:r>
            <a:r>
              <a:rPr lang="en-US" dirty="0" err="1" smtClean="0"/>
              <a:t>reaced</a:t>
            </a:r>
            <a:r>
              <a:rPr lang="en-US" dirty="0" smtClean="0"/>
              <a:t> nirvana</a:t>
            </a:r>
          </a:p>
          <a:p>
            <a:pPr>
              <a:buNone/>
            </a:pPr>
            <a:r>
              <a:rPr lang="en-US" dirty="0" smtClean="0"/>
              <a:t>They were a lot like priests</a:t>
            </a:r>
          </a:p>
          <a:p>
            <a:pPr>
              <a:buNone/>
            </a:pPr>
            <a:r>
              <a:rPr lang="en-US" dirty="0" err="1" smtClean="0"/>
              <a:t>Tought</a:t>
            </a:r>
            <a:r>
              <a:rPr lang="en-US" dirty="0" smtClean="0"/>
              <a:t> ways to be of peace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72067" y="4715933"/>
            <a:ext cx="1524000" cy="130386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EHIEGT FOLD PATH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things that were needed to reach nirvana</a:t>
            </a:r>
          </a:p>
          <a:p>
            <a:pPr>
              <a:buNone/>
            </a:pPr>
            <a:r>
              <a:rPr lang="en-US" dirty="0" smtClean="0"/>
              <a:t>Were created by </a:t>
            </a:r>
            <a:r>
              <a:rPr lang="en-US" dirty="0" err="1" smtClean="0"/>
              <a:t>buddha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Buddhists believe that if followed you reach peace</a:t>
            </a:r>
          </a:p>
          <a:p>
            <a:pPr>
              <a:buNone/>
            </a:pPr>
            <a:r>
              <a:rPr lang="en-US" dirty="0" smtClean="0"/>
              <a:t>You have to have everything just right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46667" y="4868333"/>
            <a:ext cx="2032000" cy="162560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159000"/>
            <a:ext cx="8001000" cy="4114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Huns often invaded </a:t>
            </a:r>
          </a:p>
          <a:p>
            <a:pPr>
              <a:buNone/>
            </a:pPr>
            <a:r>
              <a:rPr lang="en-US" dirty="0" smtClean="0"/>
              <a:t>They came to raid weapons and </a:t>
            </a:r>
            <a:r>
              <a:rPr lang="en-US" dirty="0" err="1" smtClean="0"/>
              <a:t>matierials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948267" y="4588933"/>
            <a:ext cx="1126066" cy="127846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BHUDDAS BELEIFS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Birth was suffering</a:t>
            </a:r>
          </a:p>
          <a:p>
            <a:pPr>
              <a:buNone/>
            </a:pPr>
            <a:r>
              <a:rPr lang="en-US" dirty="0" smtClean="0"/>
              <a:t>death was suffering</a:t>
            </a:r>
          </a:p>
          <a:p>
            <a:pPr>
              <a:buNone/>
            </a:pPr>
            <a:r>
              <a:rPr lang="en-US" dirty="0" smtClean="0"/>
              <a:t>Life was suffering</a:t>
            </a:r>
          </a:p>
          <a:p>
            <a:pPr>
              <a:buNone/>
            </a:pPr>
            <a:r>
              <a:rPr lang="en-US" dirty="0" smtClean="0"/>
              <a:t>Sickness was suffering</a:t>
            </a:r>
          </a:p>
          <a:p>
            <a:pPr>
              <a:buNone/>
            </a:pPr>
            <a:r>
              <a:rPr lang="en-US" dirty="0" err="1" smtClean="0"/>
              <a:t>Bhudda</a:t>
            </a:r>
            <a:r>
              <a:rPr lang="en-US" dirty="0" smtClean="0"/>
              <a:t> wanted to stop these things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990600" y="5130800"/>
            <a:ext cx="1337733" cy="12869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</a:t>
            </a:r>
            <a:r>
              <a:rPr lang="en-US" dirty="0" smtClean="0"/>
              <a:t>MENU 2</a:t>
            </a:r>
            <a:endParaRPr lang="en-US" dirty="0"/>
          </a:p>
        </p:txBody>
      </p:sp>
      <p:pic>
        <p:nvPicPr>
          <p:cNvPr id="34" name="Picture 33" descr="000802_c020_0029_clhs.th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838" y="1568355"/>
            <a:ext cx="1173162" cy="1513512"/>
          </a:xfrm>
          <a:prstGeom prst="rect">
            <a:avLst/>
          </a:prstGeom>
        </p:spPr>
      </p:pic>
      <p:pic>
        <p:nvPicPr>
          <p:cNvPr id="35" name="Picture 34" descr="000802_c020_0095_clhs.th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6067" y="1568355"/>
            <a:ext cx="1109133" cy="1513512"/>
          </a:xfrm>
          <a:prstGeom prst="rect">
            <a:avLst/>
          </a:prstGeom>
        </p:spPr>
      </p:pic>
      <p:pic>
        <p:nvPicPr>
          <p:cNvPr id="36" name="Picture 35" descr="000803_1056_9202_v__v.th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5563" y="1568355"/>
            <a:ext cx="1146704" cy="1513513"/>
          </a:xfrm>
          <a:prstGeom prst="rect">
            <a:avLst/>
          </a:prstGeom>
        </p:spPr>
      </p:pic>
      <p:pic>
        <p:nvPicPr>
          <p:cNvPr id="37" name="Picture 36" descr="5298_040827_14333.thm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0381" y="1568355"/>
            <a:ext cx="1123486" cy="1513511"/>
          </a:xfrm>
          <a:prstGeom prst="rect">
            <a:avLst/>
          </a:prstGeom>
        </p:spPr>
      </p:pic>
      <p:pic>
        <p:nvPicPr>
          <p:cNvPr id="38" name="Picture 37" descr="010309_0775_2163_n__s.thm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20404" y="1568354"/>
            <a:ext cx="1067329" cy="1513513"/>
          </a:xfrm>
          <a:prstGeom prst="rect">
            <a:avLst/>
          </a:prstGeom>
        </p:spPr>
      </p:pic>
      <p:pic>
        <p:nvPicPr>
          <p:cNvPr id="39" name="Picture 38" descr="buddhafigurine.thm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7900" y="3636963"/>
            <a:ext cx="1181100" cy="1714500"/>
          </a:xfrm>
          <a:prstGeom prst="rect">
            <a:avLst/>
          </a:prstGeom>
          <a:solidFill>
            <a:srgbClr val="FFF7FD">
              <a:alpha val="0"/>
            </a:srgbClr>
          </a:solidFill>
        </p:spPr>
      </p:pic>
      <p:pic>
        <p:nvPicPr>
          <p:cNvPr id="40" name="Picture 39" descr="000802_c056_0034_clhs.thm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96067" y="3636963"/>
            <a:ext cx="1109133" cy="1714499"/>
          </a:xfrm>
          <a:prstGeom prst="rect">
            <a:avLst/>
          </a:prstGeom>
        </p:spPr>
      </p:pic>
      <p:pic>
        <p:nvPicPr>
          <p:cNvPr id="41" name="Picture 40" descr="1000647879.thm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32767" y="3636963"/>
            <a:ext cx="1079500" cy="1714500"/>
          </a:xfrm>
          <a:prstGeom prst="rect">
            <a:avLst/>
          </a:prstGeom>
          <a:solidFill>
            <a:srgbClr val="FFF7FD">
              <a:alpha val="0"/>
            </a:srgbClr>
          </a:solidFill>
        </p:spPr>
      </p:pic>
      <p:pic>
        <p:nvPicPr>
          <p:cNvPr id="42" name="Picture 41" descr="1001636484.thm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60382" y="3636962"/>
            <a:ext cx="1123486" cy="171450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20404" y="3636962"/>
            <a:ext cx="1067329" cy="1714500"/>
          </a:xfrm>
          <a:prstGeom prst="rect">
            <a:avLst/>
          </a:prstGeom>
          <a:solidFill>
            <a:srgbClr val="FFF7FD">
              <a:alpha val="0"/>
            </a:srgbClr>
          </a:solidFill>
        </p:spPr>
      </p:pic>
      <p:sp>
        <p:nvSpPr>
          <p:cNvPr id="44" name="Action Button: Custom 43">
            <a:hlinkClick r:id="rId12" action="ppaction://hlinksldjump" highlightClick="1"/>
          </p:cNvPr>
          <p:cNvSpPr/>
          <p:nvPr/>
        </p:nvSpPr>
        <p:spPr>
          <a:xfrm>
            <a:off x="985838" y="1568354"/>
            <a:ext cx="1173162" cy="1513512"/>
          </a:xfrm>
          <a:prstGeom prst="actionButtonBlank">
            <a:avLst/>
          </a:prstGeom>
          <a:solidFill>
            <a:srgbClr val="FFF7FD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Action Button: Custom 44">
            <a:hlinkClick r:id="rId13" action="ppaction://hlinksldjump" highlightClick="1"/>
          </p:cNvPr>
          <p:cNvSpPr/>
          <p:nvPr/>
        </p:nvSpPr>
        <p:spPr>
          <a:xfrm>
            <a:off x="2396067" y="1568355"/>
            <a:ext cx="1109133" cy="1513511"/>
          </a:xfrm>
          <a:prstGeom prst="actionButtonBlank">
            <a:avLst/>
          </a:prstGeom>
          <a:solidFill>
            <a:srgbClr val="FFF7FD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Action Button: Custom 45">
            <a:hlinkClick r:id="rId14" action="ppaction://hlinksldjump" highlightClick="1"/>
          </p:cNvPr>
          <p:cNvSpPr/>
          <p:nvPr/>
        </p:nvSpPr>
        <p:spPr>
          <a:xfrm>
            <a:off x="3865563" y="1568355"/>
            <a:ext cx="1146704" cy="1513511"/>
          </a:xfrm>
          <a:prstGeom prst="actionButtonBlank">
            <a:avLst/>
          </a:prstGeom>
          <a:solidFill>
            <a:srgbClr val="FFF7FD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Action Button: Custom 46">
            <a:hlinkClick r:id="rId15" action="ppaction://hlinksldjump" highlightClick="1"/>
          </p:cNvPr>
          <p:cNvSpPr/>
          <p:nvPr/>
        </p:nvSpPr>
        <p:spPr>
          <a:xfrm>
            <a:off x="5260382" y="1568355"/>
            <a:ext cx="1123486" cy="1513512"/>
          </a:xfrm>
          <a:prstGeom prst="actionButtonBlank">
            <a:avLst/>
          </a:prstGeom>
          <a:solidFill>
            <a:srgbClr val="FFF7FD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Action Button: Custom 47">
            <a:hlinkClick r:id="rId16" action="ppaction://hlinksldjump" highlightClick="1"/>
          </p:cNvPr>
          <p:cNvSpPr/>
          <p:nvPr/>
        </p:nvSpPr>
        <p:spPr>
          <a:xfrm>
            <a:off x="6620404" y="1568355"/>
            <a:ext cx="1067329" cy="1513511"/>
          </a:xfrm>
          <a:prstGeom prst="actionButtonBlank">
            <a:avLst/>
          </a:prstGeom>
          <a:solidFill>
            <a:srgbClr val="FFF7FD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Action Button: Custom 48">
            <a:hlinkClick r:id="rId17" action="ppaction://hlinksldjump" highlightClick="1"/>
          </p:cNvPr>
          <p:cNvSpPr/>
          <p:nvPr/>
        </p:nvSpPr>
        <p:spPr>
          <a:xfrm>
            <a:off x="977900" y="3636962"/>
            <a:ext cx="1181100" cy="1714500"/>
          </a:xfrm>
          <a:prstGeom prst="actionButtonBlank">
            <a:avLst/>
          </a:prstGeom>
          <a:solidFill>
            <a:srgbClr val="FFF7FD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ction Button: Custom 49">
            <a:hlinkClick r:id="rId18" action="ppaction://hlinksldjump" highlightClick="1"/>
          </p:cNvPr>
          <p:cNvSpPr/>
          <p:nvPr/>
        </p:nvSpPr>
        <p:spPr>
          <a:xfrm>
            <a:off x="2396067" y="3636963"/>
            <a:ext cx="1109133" cy="1714499"/>
          </a:xfrm>
          <a:prstGeom prst="actionButtonBlank">
            <a:avLst/>
          </a:prstGeom>
          <a:solidFill>
            <a:srgbClr val="FFF7FD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ction Button: Custom 50">
            <a:hlinkClick r:id="rId19" action="ppaction://hlinksldjump" highlightClick="1"/>
          </p:cNvPr>
          <p:cNvSpPr/>
          <p:nvPr/>
        </p:nvSpPr>
        <p:spPr>
          <a:xfrm>
            <a:off x="3932767" y="3636963"/>
            <a:ext cx="1079500" cy="1714500"/>
          </a:xfrm>
          <a:prstGeom prst="actionButtonBlank">
            <a:avLst/>
          </a:prstGeom>
          <a:solidFill>
            <a:srgbClr val="FFF7FD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ction Button: Custom 51">
            <a:hlinkClick r:id="rId20" action="ppaction://hlinksldjump" highlightClick="1"/>
          </p:cNvPr>
          <p:cNvSpPr/>
          <p:nvPr/>
        </p:nvSpPr>
        <p:spPr>
          <a:xfrm>
            <a:off x="5260382" y="3636962"/>
            <a:ext cx="1123485" cy="1714501"/>
          </a:xfrm>
          <a:prstGeom prst="actionButtonBlank">
            <a:avLst/>
          </a:prstGeom>
          <a:solidFill>
            <a:srgbClr val="FFF7FD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 OF BUDDHISM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Buddha began the religion that is Buddhism in India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He tried to find ways to stop sorrow</a:t>
            </a:r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571500" y="4987416"/>
            <a:ext cx="1511272" cy="150272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ASOKA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There was a Buddhist general named Asoka</a:t>
            </a:r>
          </a:p>
          <a:p>
            <a:pPr>
              <a:buNone/>
            </a:pPr>
            <a:r>
              <a:rPr lang="en-US" dirty="0" smtClean="0"/>
              <a:t>He accidentally led 100 thousand troops to their deaths </a:t>
            </a:r>
          </a:p>
          <a:p>
            <a:pPr>
              <a:buNone/>
            </a:pPr>
            <a:r>
              <a:rPr lang="en-US" dirty="0" smtClean="0"/>
              <a:t>Became king, spread </a:t>
            </a:r>
            <a:r>
              <a:rPr lang="en-US" dirty="0" err="1" smtClean="0"/>
              <a:t>buddhism</a:t>
            </a:r>
            <a:endParaRPr lang="en-US" dirty="0" smtClean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578784" y="4951103"/>
            <a:ext cx="1446963" cy="1518798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goal of a Buddhist is to reach nirvana</a:t>
            </a:r>
          </a:p>
          <a:p>
            <a:pPr>
              <a:buNone/>
            </a:pPr>
            <a:r>
              <a:rPr lang="en-US" dirty="0" smtClean="0"/>
              <a:t>They tried to end all sorrow by ending all wants</a:t>
            </a:r>
          </a:p>
          <a:p>
            <a:pPr>
              <a:buNone/>
            </a:pPr>
            <a:r>
              <a:rPr lang="en-US" dirty="0" smtClean="0"/>
              <a:t>By 552 B.C. it had reached the islands of Japan</a:t>
            </a:r>
          </a:p>
          <a:p>
            <a:pPr>
              <a:buNone/>
            </a:pPr>
            <a:r>
              <a:rPr lang="en-US" dirty="0" smtClean="0"/>
              <a:t>Nirvana is state of peace</a:t>
            </a:r>
          </a:p>
        </p:txBody>
      </p:sp>
      <p:sp>
        <p:nvSpPr>
          <p:cNvPr id="4" name="Action Button: Custom 3">
            <a:hlinkClick r:id="" action="ppaction://noaction" highlightClick="1"/>
          </p:cNvPr>
          <p:cNvSpPr/>
          <p:nvPr/>
        </p:nvSpPr>
        <p:spPr>
          <a:xfrm>
            <a:off x="383167" y="274638"/>
            <a:ext cx="45719" cy="45719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571500" y="4854652"/>
            <a:ext cx="1341706" cy="1165148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BUDDHA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Born into Hinduism was inspired by a holy man</a:t>
            </a:r>
          </a:p>
          <a:p>
            <a:pPr>
              <a:buNone/>
            </a:pPr>
            <a:r>
              <a:rPr lang="en-US" dirty="0" smtClean="0"/>
              <a:t>His father did not want him to be enlightened</a:t>
            </a:r>
          </a:p>
          <a:p>
            <a:pPr>
              <a:buNone/>
            </a:pPr>
            <a:r>
              <a:rPr lang="en-US" dirty="0" smtClean="0"/>
              <a:t>Helped many others reach enlightenment</a:t>
            </a:r>
            <a:endParaRPr lang="en-US" dirty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571500" y="4774277"/>
            <a:ext cx="1566789" cy="1478901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DEATH OF BUDDHA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Buddha died at his friends house</a:t>
            </a:r>
          </a:p>
          <a:p>
            <a:pPr>
              <a:buNone/>
            </a:pPr>
            <a:r>
              <a:rPr lang="en-US" dirty="0" smtClean="0"/>
              <a:t>He was poisoned by mushrooms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71500" y="4693902"/>
            <a:ext cx="1511272" cy="1325898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NIRVANA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Nirvana is a state of peaceful mind</a:t>
            </a:r>
          </a:p>
          <a:p>
            <a:pPr>
              <a:buNone/>
            </a:pPr>
            <a:r>
              <a:rPr lang="en-US" dirty="0" smtClean="0"/>
              <a:t>Buddha sat under a </a:t>
            </a:r>
            <a:r>
              <a:rPr lang="en-US" dirty="0" err="1" smtClean="0"/>
              <a:t>bo</a:t>
            </a:r>
            <a:r>
              <a:rPr lang="en-US" dirty="0" smtClean="0"/>
              <a:t> tree, thought of  how to reach it</a:t>
            </a:r>
          </a:p>
          <a:p>
            <a:pPr>
              <a:buNone/>
            </a:pPr>
            <a:r>
              <a:rPr lang="en-US" dirty="0" smtClean="0"/>
              <a:t>He said he would sit there until he figured it out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71500" y="4621275"/>
            <a:ext cx="1479118" cy="1398525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216</TotalTime>
  <Words>446</Words>
  <Application>Microsoft Macintosh PowerPoint</Application>
  <PresentationFormat>On-screen Show (4:3)</PresentationFormat>
  <Paragraphs>83</Paragraphs>
  <Slides>23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Travelogue</vt:lpstr>
      <vt:lpstr>BUDDHISM</vt:lpstr>
      <vt:lpstr>MAIN MENU</vt:lpstr>
      <vt:lpstr>MAIN MENU 2</vt:lpstr>
      <vt:lpstr>THE BEGINNING OF BUDDHISM</vt:lpstr>
      <vt:lpstr>ASOKA</vt:lpstr>
      <vt:lpstr>THE RELIGION</vt:lpstr>
      <vt:lpstr>BUDDHA</vt:lpstr>
      <vt:lpstr>DEATH OF BUDDHA</vt:lpstr>
      <vt:lpstr>NIRVANA</vt:lpstr>
      <vt:lpstr>TEMPLES</vt:lpstr>
      <vt:lpstr>MONKS </vt:lpstr>
      <vt:lpstr>SPREAD OF BUDDHISM</vt:lpstr>
      <vt:lpstr>INDIA</vt:lpstr>
      <vt:lpstr>BELIEFS OF BHUDDHISTS</vt:lpstr>
      <vt:lpstr>MEDITATION</vt:lpstr>
      <vt:lpstr>ARYANS</vt:lpstr>
      <vt:lpstr>INDUS RIVER VALLEY</vt:lpstr>
      <vt:lpstr>PRAYER WHEELS</vt:lpstr>
      <vt:lpstr>TEACHING PILLARS</vt:lpstr>
      <vt:lpstr>THE GURUS</vt:lpstr>
      <vt:lpstr>THE EHIEGT FOLD PATH </vt:lpstr>
      <vt:lpstr>HUNS</vt:lpstr>
      <vt:lpstr>BHUDDAS BELEIFS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BUDDHISM</dc:title>
  <dc:creator>Meadows, Logan D</dc:creator>
  <cp:lastModifiedBy>Meadows, Logan D</cp:lastModifiedBy>
  <cp:revision>6</cp:revision>
  <dcterms:created xsi:type="dcterms:W3CDTF">2010-12-21T18:56:53Z</dcterms:created>
  <dcterms:modified xsi:type="dcterms:W3CDTF">2010-12-21T19:22:37Z</dcterms:modified>
</cp:coreProperties>
</file>